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7"/>
    <p:restoredTop sz="94607"/>
  </p:normalViewPr>
  <p:slideViewPr>
    <p:cSldViewPr snapToGrid="0" snapToObjects="1">
      <p:cViewPr varScale="1">
        <p:scale>
          <a:sx n="192" d="100"/>
          <a:sy n="192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D171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6387644" y="246814"/>
            <a:ext cx="2756356" cy="460489"/>
          </a:xfrm>
          <a:prstGeom prst="rect">
            <a:avLst/>
          </a:pr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6420536" y="27915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6D5CAF-1E7E-4EA2-AAE8-2B1A116AE7BB}"/>
</file>

<file path=customXml/itemProps2.xml><?xml version="1.0" encoding="utf-8"?>
<ds:datastoreItem xmlns:ds="http://schemas.openxmlformats.org/officeDocument/2006/customXml" ds:itemID="{F1207240-4C57-4F0A-94B3-8C5A13E7781C}"/>
</file>

<file path=customXml/itemProps3.xml><?xml version="1.0" encoding="utf-8"?>
<ds:datastoreItem xmlns:ds="http://schemas.openxmlformats.org/officeDocument/2006/customXml" ds:itemID="{B839AA57-0410-41C9-A0F5-4EA8C661C8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22</cp:revision>
  <dcterms:created xsi:type="dcterms:W3CDTF">2019-01-07T11:42:34Z</dcterms:created>
  <dcterms:modified xsi:type="dcterms:W3CDTF">2024-03-07T10:29:25Z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