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BDD0D-1531-4E26-9DC4-FBF7A4054A8D}" v="1" dt="2024-04-14T09:27:24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7"/>
    <p:restoredTop sz="94607"/>
  </p:normalViewPr>
  <p:slideViewPr>
    <p:cSldViewPr snapToGrid="0" snapToObjects="1">
      <p:cViewPr varScale="1">
        <p:scale>
          <a:sx n="133" d="100"/>
          <a:sy n="133" d="100"/>
        </p:scale>
        <p:origin x="13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Lynn" userId="b0b67178-ff7b-4506-b4b2-db070adea984" providerId="ADAL" clId="{879BDD0D-1531-4E26-9DC4-FBF7A4054A8D}"/>
    <pc:docChg chg="custSel modSld">
      <pc:chgData name="Chen Lynn" userId="b0b67178-ff7b-4506-b4b2-db070adea984" providerId="ADAL" clId="{879BDD0D-1531-4E26-9DC4-FBF7A4054A8D}" dt="2024-04-14T09:27:24.404" v="2"/>
      <pc:docMkLst>
        <pc:docMk/>
      </pc:docMkLst>
      <pc:sldChg chg="addSp delSp modSp mod">
        <pc:chgData name="Chen Lynn" userId="b0b67178-ff7b-4506-b4b2-db070adea984" providerId="ADAL" clId="{879BDD0D-1531-4E26-9DC4-FBF7A4054A8D}" dt="2024-04-14T09:27:24.404" v="2"/>
        <pc:sldMkLst>
          <pc:docMk/>
          <pc:sldMk cId="26129309" sldId="257"/>
        </pc:sldMkLst>
        <pc:spChg chg="del">
          <ac:chgData name="Chen Lynn" userId="b0b67178-ff7b-4506-b4b2-db070adea984" providerId="ADAL" clId="{879BDD0D-1531-4E26-9DC4-FBF7A4054A8D}" dt="2024-04-14T09:27:23.129" v="1" actId="478"/>
          <ac:spMkLst>
            <pc:docMk/>
            <pc:sldMk cId="26129309" sldId="257"/>
            <ac:spMk id="2" creationId="{734C9A3A-D1F7-E147-BF04-19B9CFB115A7}"/>
          </ac:spMkLst>
        </pc:spChg>
        <pc:spChg chg="del">
          <ac:chgData name="Chen Lynn" userId="b0b67178-ff7b-4506-b4b2-db070adea984" providerId="ADAL" clId="{879BDD0D-1531-4E26-9DC4-FBF7A4054A8D}" dt="2024-04-14T09:27:22.195" v="0" actId="478"/>
          <ac:spMkLst>
            <pc:docMk/>
            <pc:sldMk cId="26129309" sldId="257"/>
            <ac:spMk id="3" creationId="{11E9D9D6-8313-654D-BD78-AC62B0E1C57A}"/>
          </ac:spMkLst>
        </pc:spChg>
        <pc:graphicFrameChg chg="add mod">
          <ac:chgData name="Chen Lynn" userId="b0b67178-ff7b-4506-b4b2-db070adea984" providerId="ADAL" clId="{879BDD0D-1531-4E26-9DC4-FBF7A4054A8D}" dt="2024-04-14T09:27:24.404" v="2"/>
          <ac:graphicFrameMkLst>
            <pc:docMk/>
            <pc:sldMk cId="26129309" sldId="257"/>
            <ac:graphicFrameMk id="4" creationId="{846CC988-37B5-C2DF-32E6-672029E9E18E}"/>
          </ac:graphicFrameMkLst>
        </pc:graphicFrameChg>
        <pc:graphicFrameChg chg="add mod">
          <ac:chgData name="Chen Lynn" userId="b0b67178-ff7b-4506-b4b2-db070adea984" providerId="ADAL" clId="{879BDD0D-1531-4E26-9DC4-FBF7A4054A8D}" dt="2024-04-14T09:27:24.404" v="2"/>
          <ac:graphicFrameMkLst>
            <pc:docMk/>
            <pc:sldMk cId="26129309" sldId="257"/>
            <ac:graphicFrameMk id="5" creationId="{BD9D38C0-0FE1-B666-CA5D-E7DE24C793B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6387644" y="246814"/>
            <a:ext cx="2756356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6420536" y="27915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6CC988-37B5-C2DF-32E6-672029E9E18E}"/>
              </a:ext>
            </a:extLst>
          </p:cNvPr>
          <p:cNvGraphicFramePr>
            <a:graphicFrameLocks/>
          </p:cNvGraphicFramePr>
          <p:nvPr/>
        </p:nvGraphicFramePr>
        <p:xfrm>
          <a:off x="49946" y="1163563"/>
          <a:ext cx="9044108" cy="3315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938294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592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9D38C0-0FE1-B666-CA5D-E7DE24C793B2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99b6fd31-73bd-440c-aceb-a70f023088e3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A003E1ED706B44A90E8889F274AEA52" ma:contentTypeVersion="11" ma:contentTypeDescription="" ma:contentTypeScope="" ma:versionID="51cd0fa88b77f411715e33da50647a5d">
  <xsd:schema xmlns:xsd="http://www.w3.org/2001/XMLSchema" xmlns:xs="http://www.w3.org/2001/XMLSchema" xmlns:p="http://schemas.microsoft.com/office/2006/metadata/properties" xmlns:ns2="eb3f7de7-c935-4ca6-a12c-1f73773710ec" xmlns:ns3="99b6fd31-73bd-440c-aceb-a70f023088e3" targetNamespace="http://schemas.microsoft.com/office/2006/metadata/properties" ma:root="true" ma:fieldsID="b8cfb37680dee23ff718fa7849f3fb05" ns2:_="" ns3:_="">
    <xsd:import namespace="eb3f7de7-c935-4ca6-a12c-1f73773710ec"/>
    <xsd:import namespace="99b6fd31-73bd-440c-aceb-a70f023088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6fd31-73bd-440c-aceb-a70f023088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79719-37EF-4814-9DA2-5C6D27CEE055}">
  <ds:schemaRefs>
    <ds:schemaRef ds:uri="eb3f7de7-c935-4ca6-a12c-1f73773710ec"/>
    <ds:schemaRef ds:uri="http://purl.org/dc/dcmitype/"/>
    <ds:schemaRef ds:uri="99b6fd31-73bd-440c-aceb-a70f023088e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D6750D-9377-485B-BB8F-9AAAC0213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7A6A2-B5A4-41B3-A20F-8EA101FE87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99b6fd31-73bd-440c-aceb-a70f02308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44</Words>
  <Application>Microsoft Office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Chen Lynn</cp:lastModifiedBy>
  <cp:revision>22</cp:revision>
  <dcterms:created xsi:type="dcterms:W3CDTF">2019-01-07T11:42:34Z</dcterms:created>
  <dcterms:modified xsi:type="dcterms:W3CDTF">2024-04-14T09:27:29Z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0x01010037EA2DD516505C4D92B92F8677CFB685004A003E1ED706B44A90E8889F274AEA52</vt:lpwstr>
  </property>
  <property fmtid="{D5CDD505-2E9C-101B-9397-08002B2CF9AE}" pid="3" name="MediaServiceImageTags">
    <vt:lpwstr/>
  </property>
</Properties>
</file>